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66" r:id="rId9"/>
    <p:sldId id="667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52" r:id="rId20"/>
    <p:sldId id="654" r:id="rId21"/>
    <p:sldId id="676" r:id="rId22"/>
    <p:sldId id="655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718" r:id="rId31"/>
    <p:sldId id="717" r:id="rId32"/>
    <p:sldId id="677" r:id="rId33"/>
    <p:sldId id="678" r:id="rId34"/>
    <p:sldId id="679" r:id="rId35"/>
    <p:sldId id="680" r:id="rId36"/>
    <p:sldId id="681" r:id="rId37"/>
    <p:sldId id="682" r:id="rId38"/>
    <p:sldId id="683" r:id="rId39"/>
    <p:sldId id="684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692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702" r:id="rId58"/>
    <p:sldId id="715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  <p:sldId id="713" r:id="rId70"/>
    <p:sldId id="714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82" autoAdjust="0"/>
    <p:restoredTop sz="91394" autoAdjust="0"/>
  </p:normalViewPr>
  <p:slideViewPr>
    <p:cSldViewPr>
      <p:cViewPr>
        <p:scale>
          <a:sx n="85" d="100"/>
          <a:sy n="85" d="100"/>
        </p:scale>
        <p:origin x="2352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7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15,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Convolutional Neural Network</a:t>
            </a:r>
          </a:p>
          <a:p>
            <a:pPr algn="ctr"/>
            <a:r>
              <a:rPr lang="en-US" altLang="ko-KR" sz="6000" dirty="0"/>
              <a:t>&amp;</a:t>
            </a:r>
            <a:r>
              <a:rPr lang="en-US" altLang="ko-KR" sz="6000" dirty="0" smtClean="0"/>
              <a:t> </a:t>
            </a:r>
            <a:r>
              <a:rPr lang="en-US" altLang="ko-KR" sz="6000" dirty="0" smtClean="0">
                <a:solidFill>
                  <a:srgbClr val="C00000"/>
                </a:solidFill>
              </a:rPr>
              <a:t>Architectures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8" y="1990452"/>
            <a:ext cx="6487246" cy="23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653136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584859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20093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AlexNet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323850" y="1373494"/>
            <a:ext cx="8496300" cy="47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59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2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67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25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5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followed by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layers works as feature extraction layers while a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3909"/>
            <a:ext cx="7668344" cy="20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4231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8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40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3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8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2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020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6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6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023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inception blocks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</a:t>
            </a:r>
            <a:r>
              <a:rPr lang="en-US" altLang="ko-KR" dirty="0" smtClean="0">
                <a:solidFill>
                  <a:srgbClr val="C00000"/>
                </a:solidFill>
              </a:rPr>
              <a:t>familiar</a:t>
            </a:r>
            <a:r>
              <a:rPr lang="en-US" altLang="ko-KR" dirty="0" smtClean="0"/>
              <a:t> with these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8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2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7552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475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1141480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50100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409507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689140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283206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92704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92704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50100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501008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4095074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095074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689140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689140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283206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283206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832618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832618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70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15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151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67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97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32919</TotalTime>
  <Words>870</Words>
  <Application>Microsoft Macintosh PowerPoint</Application>
  <PresentationFormat>화면 슬라이드 쇼(4:3)</PresentationFormat>
  <Paragraphs>245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맑은 고딕</vt:lpstr>
      <vt:lpstr>휴먼둥근헤드라인</vt:lpstr>
      <vt:lpstr>Arial</vt:lpstr>
      <vt:lpstr>Cambria Math</vt:lpstr>
      <vt:lpstr>Garamond</vt:lpstr>
      <vt:lpstr>Meiryo UI</vt:lpstr>
      <vt:lpstr>Wingdings</vt:lpstr>
      <vt:lpstr>Office 테마</vt:lpstr>
      <vt:lpstr>PowerPoint 프레젠테이션</vt:lpstr>
      <vt:lpstr>CNN</vt:lpstr>
      <vt:lpstr>CNN</vt:lpstr>
      <vt:lpstr>Convolution</vt:lpstr>
      <vt:lpstr>Get familiar with these</vt:lpstr>
      <vt:lpstr>Zero-padding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Residual inception blocks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1141</cp:revision>
  <dcterms:created xsi:type="dcterms:W3CDTF">2010-03-17T18:05:41Z</dcterms:created>
  <dcterms:modified xsi:type="dcterms:W3CDTF">2016-10-14T23:36:21Z</dcterms:modified>
</cp:coreProperties>
</file>